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18" d="100"/>
          <a:sy n="118" d="100"/>
        </p:scale>
        <p:origin x="2190" y="108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3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3" y="3810256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70" y="1564927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7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1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6.jpg"/><Relationship Id="rId5" Type="http://schemas.openxmlformats.org/officeDocument/2006/relationships/image" Target="../media/image10.png"/><Relationship Id="rId10" Type="http://schemas.openxmlformats.org/officeDocument/2006/relationships/image" Target="../media/image95.jpg"/><Relationship Id="rId4" Type="http://schemas.openxmlformats.org/officeDocument/2006/relationships/image" Target="../media/image9.png"/><Relationship Id="rId9" Type="http://schemas.openxmlformats.org/officeDocument/2006/relationships/image" Target="../media/image9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0.png"/><Relationship Id="rId5" Type="http://schemas.openxmlformats.org/officeDocument/2006/relationships/image" Target="../media/image10.png"/><Relationship Id="rId10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3.png"/><Relationship Id="rId5" Type="http://schemas.openxmlformats.org/officeDocument/2006/relationships/image" Target="../media/image10.png"/><Relationship Id="rId15" Type="http://schemas.openxmlformats.org/officeDocument/2006/relationships/image" Target="../media/image10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4931"/>
            <a:ext cx="4859338" cy="846371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60000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-2" y="5949885"/>
            <a:ext cx="4860002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828742"/>
            <a:ext cx="4860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991184" y="5249683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en-US" sz="1317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Design an animated dance scene with music and dance moves.</a:t>
            </a:r>
            <a:endParaRPr dirty="0"/>
          </a:p>
        </p:txBody>
      </p:sp>
      <p:sp>
        <p:nvSpPr>
          <p:cNvPr id="128" name="Google Shape;128;p8"/>
          <p:cNvSpPr/>
          <p:nvPr/>
        </p:nvSpPr>
        <p:spPr>
          <a:xfrm>
            <a:off x="491410" y="2070408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491409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491410" y="3609034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491409" y="3608009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513733" y="3608010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513738" y="360801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513733" y="2066899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513738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236292" y="6138865"/>
            <a:ext cx="1026256" cy="17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43667" y="1028272"/>
            <a:ext cx="45720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000"/>
              </a:lnSpc>
              <a:buSzPts val="2800"/>
            </a:pPr>
            <a:r>
              <a:rPr lang="en-US" sz="2400" dirty="0"/>
              <a:t>Let’s Dance 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1128713"/>
            <a:ext cx="4859338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424164"/>
            <a:ext cx="4859338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4114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789611"/>
            <a:ext cx="4859338" cy="10113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359570" y="399697"/>
            <a:ext cx="4356100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Take Turns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822592" y="1237323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317" b="1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/>
          </a:p>
        </p:txBody>
      </p:sp>
      <p:sp>
        <p:nvSpPr>
          <p:cNvPr id="575" name="Google Shape;575;p17"/>
          <p:cNvSpPr txBox="1"/>
          <p:nvPr/>
        </p:nvSpPr>
        <p:spPr>
          <a:xfrm>
            <a:off x="143673" y="253907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576" name="Google Shape;576;p17"/>
          <p:cNvSpPr/>
          <p:nvPr/>
        </p:nvSpPr>
        <p:spPr>
          <a:xfrm>
            <a:off x="1709366" y="2820987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703109" y="4502666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245906" y="4128286"/>
            <a:ext cx="1469764" cy="1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Broadcast a message.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245905" y="4612337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this dancer sprite what to do when it receives the message.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803258" y="1982151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2399" marR="5080" indent="-140333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two dancers from the Dance category.</a:t>
            </a:r>
            <a:endParaRPr dirty="0"/>
          </a:p>
        </p:txBody>
      </p:sp>
      <p:sp>
        <p:nvSpPr>
          <p:cNvPr id="583" name="Google Shape;583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500840" y="1566426"/>
            <a:ext cx="478938" cy="5331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508724" y="2076481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755962" y="1566429"/>
            <a:ext cx="139889" cy="5148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528721" y="2076481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905950" y="4590780"/>
            <a:ext cx="328317" cy="3655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893216" y="4925273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565557" y="4195762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573183" y="4688523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43669" y="6080538"/>
            <a:ext cx="265147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3003459" y="60975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3003463" y="60975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795808" y="62301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1021721" y="2925568"/>
            <a:ext cx="96762" cy="35616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844012" y="3257412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43669" y="5881733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4F5BEE-EA7C-4BE9-A18C-92C7D1A62999}"/>
              </a:ext>
            </a:extLst>
          </p:cNvPr>
          <p:cNvGrpSpPr/>
          <p:nvPr/>
        </p:nvGrpSpPr>
        <p:grpSpPr>
          <a:xfrm>
            <a:off x="1270917" y="1527018"/>
            <a:ext cx="412750" cy="412751"/>
            <a:chOff x="3362829" y="1452757"/>
            <a:chExt cx="412750" cy="412751"/>
          </a:xfrm>
        </p:grpSpPr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BF69F746-6AF6-42E3-A78B-DA85F489B3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B165790C-3FB6-4289-9C9B-F794B61EA99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Starting Position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321224" y="1465265"/>
            <a:ext cx="221615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dancers where to start.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842169" y="6129337"/>
            <a:ext cx="1435100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634" name="Google Shape;634;p18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1128715"/>
            <a:ext cx="4859338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702495"/>
            <a:ext cx="4859338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68979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906708"/>
            <a:ext cx="4859338" cy="191688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894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789016" y="5273937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799817" y="5458983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789016" y="5949412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799817" y="5946635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1046414" y="5692005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1043642" y="5702810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370940" y="5692005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555992" y="5702810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359570" y="407779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Starting Position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43669" y="1237323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677" name="Google Shape;677;p19"/>
          <p:cNvSpPr txBox="1"/>
          <p:nvPr/>
        </p:nvSpPr>
        <p:spPr>
          <a:xfrm>
            <a:off x="134627" y="281974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78" name="Google Shape;678;p19"/>
          <p:cNvSpPr txBox="1"/>
          <p:nvPr/>
        </p:nvSpPr>
        <p:spPr>
          <a:xfrm>
            <a:off x="2710469" y="3617915"/>
            <a:ext cx="155067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Tell your sprite where to start.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3038762" y="3874292"/>
            <a:ext cx="1413676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sprite’s size.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362197" y="3173327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466392" y="3709356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874824" y="4240212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291644" y="3965737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704752" y="5425290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468754" y="5497166"/>
            <a:ext cx="3296351" cy="24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	         to set a sprite’s position on the Stage.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725704" y="4503930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813107" y="1592375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679740" y="2127829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741458" y="3298507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621518" y="36568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599366" y="2155642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698" name="Google Shape;698;p19"/>
          <p:cNvSpPr txBox="1"/>
          <p:nvPr/>
        </p:nvSpPr>
        <p:spPr>
          <a:xfrm>
            <a:off x="1766520" y="2323286"/>
            <a:ext cx="131699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699" name="Google Shape;699;p19"/>
          <p:cNvSpPr/>
          <p:nvPr/>
        </p:nvSpPr>
        <p:spPr>
          <a:xfrm>
            <a:off x="2028728" y="1763459"/>
            <a:ext cx="815340" cy="29408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2022378" y="1757120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725021" y="1878103"/>
            <a:ext cx="102553" cy="1143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454266" y="2328054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03" name="Google Shape;703;p19"/>
          <p:cNvSpPr txBox="1"/>
          <p:nvPr/>
        </p:nvSpPr>
        <p:spPr>
          <a:xfrm>
            <a:off x="134626" y="5068546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3038762" y="4130320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starting costume.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2044880" y="4434503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the sprite is showing.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486223" y="5754564"/>
            <a:ext cx="3220402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left to right.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indent="12700">
              <a:spcBef>
                <a:spcPts val="700"/>
              </a:spcBef>
              <a:buClr>
                <a:srgbClr val="00A1CB"/>
              </a:buClr>
              <a:buSzPts val="900"/>
            </a:pPr>
            <a:r>
              <a:rPr lang="en-US" sz="900" b="1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the position on the Stage from top to bottom.</a:t>
            </a:r>
            <a:endParaRPr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D956B9-9773-4A43-9A18-899E2406C02D}"/>
              </a:ext>
            </a:extLst>
          </p:cNvPr>
          <p:cNvGrpSpPr/>
          <p:nvPr/>
        </p:nvGrpSpPr>
        <p:grpSpPr>
          <a:xfrm>
            <a:off x="767279" y="1676846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2DBDD0A8-8AF8-4707-906B-8CEFFB02A9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FCF1F7A2-FACA-4064-BF82-DB905F971A5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Shadow 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785016" y="1465265"/>
            <a:ext cx="3289301" cy="20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 dancing silhouette.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733" name="Google Shape;733;p2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1128713"/>
            <a:ext cx="4859338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678112"/>
            <a:ext cx="4859338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6654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359570" y="345986"/>
            <a:ext cx="4356100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Shadow 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673" y="278926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757" name="Google Shape;757;p21"/>
          <p:cNvSpPr txBox="1"/>
          <p:nvPr/>
        </p:nvSpPr>
        <p:spPr>
          <a:xfrm>
            <a:off x="2736887" y="3234372"/>
            <a:ext cx="16960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the brightness to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the sprite completely dark.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665694" y="3655694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573272" y="3234375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brightness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from the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4058494" y="3592833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429673" y="3171017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832547" y="3706347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485587" y="3461451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813107" y="1628616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615816" y="21386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805222" y="4887894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599366" y="2191886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775" name="Google Shape;775;p21"/>
          <p:cNvSpPr txBox="1"/>
          <p:nvPr/>
        </p:nvSpPr>
        <p:spPr>
          <a:xfrm>
            <a:off x="1771161" y="2207130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776" name="Google Shape;776;p21"/>
          <p:cNvSpPr/>
          <p:nvPr/>
        </p:nvSpPr>
        <p:spPr>
          <a:xfrm>
            <a:off x="2021997" y="1799703"/>
            <a:ext cx="815340" cy="2940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2015647" y="1793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718292" y="1914346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454266" y="2364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780" name="Google Shape;780;p21"/>
          <p:cNvSpPr txBox="1"/>
          <p:nvPr/>
        </p:nvSpPr>
        <p:spPr>
          <a:xfrm>
            <a:off x="2942760" y="5893553"/>
            <a:ext cx="1772911" cy="14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stop sign to stop.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184443" y="5893546"/>
            <a:ext cx="1789578" cy="12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205837" y="5847512"/>
            <a:ext cx="488443" cy="260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205837" y="584751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2007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642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0A4AAE-CC25-4C68-9B69-095DC856A80A}"/>
              </a:ext>
            </a:extLst>
          </p:cNvPr>
          <p:cNvGrpSpPr/>
          <p:nvPr/>
        </p:nvGrpSpPr>
        <p:grpSpPr>
          <a:xfrm>
            <a:off x="758747" y="1744553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5AD3823A-A7DB-47CC-B8C1-D86677C72CE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56435E44-A28E-4B39-87BC-8633B2BEAD2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143669" y="643874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Interactive Dance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785013" y="1465265"/>
            <a:ext cx="3289300" cy="19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keys to switch dance moves.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617501" y="4495592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443545" y="2265068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664839" y="2265068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798617" y="4000004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204412" y="4577110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204412" y="4548159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315407" y="4648948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325779" y="4577110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325779" y="4548159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436773" y="4648946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325779" y="283381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325779" y="280486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422803" y="2919628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204412" y="283381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204412" y="280486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301437" y="2919625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842169" y="6129339"/>
            <a:ext cx="1335086" cy="17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829" name="Google Shape;829;p2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-19965"/>
            <a:ext cx="4859338" cy="114867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1128715"/>
            <a:ext cx="4859338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559239"/>
            <a:ext cx="4859338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5465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395912"/>
            <a:ext cx="4859338" cy="141605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383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575472" y="4411640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575472" y="3535950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686937" y="3536959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699486" y="4411640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359570" y="425020"/>
            <a:ext cx="4356100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Interactive Dance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669" y="266734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859" name="Google Shape;859;p2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860" name="Google Shape;860;p23"/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288968" y="5771793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288968" y="6017701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517609" y="6017701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060327" y="6017701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813107" y="1527015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615816" y="20370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562772" y="3100577"/>
            <a:ext cx="16148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different key to press for each dance move.</a:t>
            </a:r>
            <a:endParaRPr dirty="0"/>
          </a:p>
        </p:txBody>
      </p:sp>
      <p:sp>
        <p:nvSpPr>
          <p:cNvPr id="870" name="Google Shape;870;p23"/>
          <p:cNvSpPr txBox="1"/>
          <p:nvPr/>
        </p:nvSpPr>
        <p:spPr>
          <a:xfrm>
            <a:off x="2674240" y="3115821"/>
            <a:ext cx="17970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a dance move from the menu.</a:t>
            </a:r>
            <a:endParaRPr dirty="0"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433992" y="3437790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4118773" y="3281398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599366" y="2090287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876" name="Google Shape;876;p23"/>
          <p:cNvSpPr txBox="1"/>
          <p:nvPr/>
        </p:nvSpPr>
        <p:spPr>
          <a:xfrm>
            <a:off x="1844475" y="2093945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2028728" y="1698103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2022378" y="16917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725021" y="1812746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454266" y="22626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821564" y="5885790"/>
            <a:ext cx="228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Press the arrow keys on your keyboard.</a:t>
            </a:r>
            <a:endParaRPr lang="en-US" sz="9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AE327B3-3DF3-4894-92DC-013AE92216C5}"/>
              </a:ext>
            </a:extLst>
          </p:cNvPr>
          <p:cNvGrpSpPr/>
          <p:nvPr/>
        </p:nvGrpSpPr>
        <p:grpSpPr>
          <a:xfrm>
            <a:off x="758747" y="1590162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EB765AFD-039C-47AC-BFC5-69DDB9D237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D8DC6D11-99FF-43CE-9854-2D0F506744E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Color 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600613" y="1949933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600613" y="19499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600613" y="3241994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600613" y="4534054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600613" y="453405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785013" y="1496087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the backdrop change colors.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842169" y="6129340"/>
            <a:ext cx="1435100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14" name="Google Shape;914;p2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-12247"/>
            <a:ext cx="4859338" cy="1140959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1128715"/>
            <a:ext cx="4859338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666418"/>
            <a:ext cx="4859338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6537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439546" y="3276210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359570" y="381218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Color 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941" name="Google Shape;941;p25"/>
          <p:cNvSpPr txBox="1"/>
          <p:nvPr/>
        </p:nvSpPr>
        <p:spPr>
          <a:xfrm>
            <a:off x="143673" y="278164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942" name="Google Shape;942;p25"/>
          <p:cNvSpPr txBox="1"/>
          <p:nvPr/>
        </p:nvSpPr>
        <p:spPr>
          <a:xfrm>
            <a:off x="1386277" y="2171500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945" name="Google Shape;945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672873" y="1646496"/>
            <a:ext cx="712470" cy="5341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812013" y="2181694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892997" y="3694622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different numbers.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659495" y="3461859"/>
            <a:ext cx="479853" cy="3597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733389" y="3823091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185319" y="3885877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43673" y="5850891"/>
            <a:ext cx="2596707" cy="22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3003459" y="5792787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3003463" y="5792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795808" y="5925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A640EF-5A2D-4868-8A9C-16EE43FB825D}"/>
              </a:ext>
            </a:extLst>
          </p:cNvPr>
          <p:cNvGrpSpPr/>
          <p:nvPr/>
        </p:nvGrpSpPr>
        <p:grpSpPr>
          <a:xfrm>
            <a:off x="1698078" y="1672640"/>
            <a:ext cx="418434" cy="412750"/>
            <a:chOff x="1082678" y="1476917"/>
            <a:chExt cx="418434" cy="412750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BA6925E2-EF13-43BD-9829-50286F55BC3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7FFB624E-4A55-4A95-98F7-00A1E2825AD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43669" y="645000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Leave a Trail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785013" y="1475539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 trail as your dancer moves.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842169" y="6129340"/>
            <a:ext cx="1336228" cy="1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990" name="Google Shape;990;p2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0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962585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841437"/>
            <a:ext cx="4859337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949885"/>
            <a:ext cx="4859337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828742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2852130" y="6138862"/>
            <a:ext cx="141025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9 cards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888561" y="1965489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BD2D5"/>
              </a:buClr>
              <a:buSzPts val="1600"/>
            </a:pPr>
            <a:r>
              <a:rPr lang="en-US" sz="1600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Try these cards in any order:</a:t>
            </a:r>
            <a:endParaRPr dirty="0"/>
          </a:p>
          <a:p>
            <a:pPr>
              <a:buSzPts val="1600"/>
            </a:pPr>
            <a:endParaRPr sz="800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298" indent="-141603"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Sequence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Loop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Play Music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34947" indent="-135252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Take Turns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Starting Position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Shadow Effect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Interactive Dance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Color Effect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241298" indent="-141603">
              <a:spcBef>
                <a:spcPts val="80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Leave a Trail</a:t>
            </a:r>
            <a:endParaRPr dirty="0"/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43667" y="1066527"/>
            <a:ext cx="4572004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14000"/>
              </a:lnSpc>
              <a:buSzPts val="2800"/>
            </a:pPr>
            <a:r>
              <a:rPr lang="en-US" sz="2400" dirty="0"/>
              <a:t>Let’s Dance</a:t>
            </a:r>
            <a:br>
              <a:rPr lang="en-US" sz="2400" dirty="0"/>
            </a:br>
            <a:r>
              <a:rPr lang="en-US" sz="2400" dirty="0"/>
              <a:t>Cards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-5455"/>
            <a:ext cx="4859338" cy="112146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1116016"/>
            <a:ext cx="4859338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643592"/>
            <a:ext cx="4859338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6308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483287"/>
            <a:ext cx="4859338" cy="13207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47059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359570" y="376957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Leave a Trail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669" y="275878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1016" name="Google Shape;1016;p27"/>
          <p:cNvSpPr txBox="1"/>
          <p:nvPr/>
        </p:nvSpPr>
        <p:spPr>
          <a:xfrm>
            <a:off x="2793373" y="3908408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Stamp an image of the sprite on the Stage.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793377" y="3617281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to repeat.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793373" y="5043768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Clear all the stamps.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446077" y="3133816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cxnSp>
        <p:nvCxnSpPr>
          <p:cNvPr id="1021" name="Google Shape;1021;p27"/>
          <p:cNvCxnSpPr/>
          <p:nvPr/>
        </p:nvCxnSpPr>
        <p:spPr>
          <a:xfrm>
            <a:off x="2096669" y="3701417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295061" y="4025377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323605" y="5135209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440101" y="2156258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 from the Dance category.</a:t>
            </a:r>
            <a:endParaRPr dirty="0"/>
          </a:p>
        </p:txBody>
      </p:sp>
      <p:sp>
        <p:nvSpPr>
          <p:cNvPr id="1027" name="Google Shape;1027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2046343" y="1671638"/>
            <a:ext cx="187536" cy="55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912969" y="2191968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818797" y="3311207"/>
            <a:ext cx="131484" cy="3858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724258" y="36695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788568" y="2156258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Extensions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button, and then click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add the blocks.</a:t>
            </a:r>
            <a:endParaRPr dirty="0"/>
          </a:p>
        </p:txBody>
      </p:sp>
      <p:sp>
        <p:nvSpPr>
          <p:cNvPr id="1038" name="Google Shape;1038;p27"/>
          <p:cNvSpPr/>
          <p:nvPr/>
        </p:nvSpPr>
        <p:spPr>
          <a:xfrm>
            <a:off x="3727660" y="1677387"/>
            <a:ext cx="428819" cy="4262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727660" y="1677387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4099053" y="194821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677319" y="1601154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43669" y="5990089"/>
            <a:ext cx="2645122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3003459" y="59197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3003463" y="5919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754712" y="60729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43669" y="560433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326BFF-9BFA-422F-9541-B5837CD1BD9A}"/>
              </a:ext>
            </a:extLst>
          </p:cNvPr>
          <p:cNvGrpSpPr/>
          <p:nvPr/>
        </p:nvGrpSpPr>
        <p:grpSpPr>
          <a:xfrm>
            <a:off x="865860" y="1671641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3AD2E9F9-5983-4F05-92A9-C79A258DED6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0F15AEB4-74AB-4B24-B2B7-D3CEAF9E393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4B7643-0F09-4A76-B54C-1888B3421623}"/>
              </a:ext>
            </a:extLst>
          </p:cNvPr>
          <p:cNvGrpSpPr/>
          <p:nvPr/>
        </p:nvGrpSpPr>
        <p:grpSpPr>
          <a:xfrm>
            <a:off x="3035201" y="1686269"/>
            <a:ext cx="417284" cy="425920"/>
            <a:chOff x="945743" y="1425670"/>
            <a:chExt cx="417284" cy="425920"/>
          </a:xfrm>
        </p:grpSpPr>
        <p:sp>
          <p:nvSpPr>
            <p:cNvPr id="56" name="Google Shape;1481;p11">
              <a:extLst>
                <a:ext uri="{FF2B5EF4-FFF2-40B4-BE49-F238E27FC236}">
                  <a16:creationId xmlns:a16="http://schemas.microsoft.com/office/drawing/2014/main" id="{83D19BBF-1B39-42BC-9AF8-26DCD56E1B7A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482;p11">
              <a:extLst>
                <a:ext uri="{FF2B5EF4-FFF2-40B4-BE49-F238E27FC236}">
                  <a16:creationId xmlns:a16="http://schemas.microsoft.com/office/drawing/2014/main" id="{2897E023-C810-471A-929E-66034E0EFA6D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143669" y="5331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Dance Sequence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785015" y="1465265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an animated dance.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465244" y="3880521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759738" y="2904464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3134549" y="4791797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898025" y="1962703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842169" y="6129337"/>
            <a:ext cx="135318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2936"/>
            <a:ext cx="4859338" cy="1125776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1128712"/>
            <a:ext cx="4859338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3122612"/>
            <a:ext cx="4859338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3109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789611"/>
            <a:ext cx="4859338" cy="10094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359571" y="346135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Dance Sequence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301" name="Google Shape;301;p11"/>
          <p:cNvSpPr/>
          <p:nvPr/>
        </p:nvSpPr>
        <p:spPr>
          <a:xfrm>
            <a:off x="1716888" y="3880737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641504" y="4572633"/>
            <a:ext cx="799466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84148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long to wait</a:t>
            </a:r>
            <a:endParaRPr dirty="0"/>
          </a:p>
          <a:p>
            <a:pPr marR="5080" indent="1270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between dance moves.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199289" y="1870564"/>
            <a:ext cx="118681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Costumes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to see the different dance moves.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352938" y="1618507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352939" y="1618507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188372" y="1522416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661066" y="3550892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661074" y="35509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403689" y="4623502"/>
            <a:ext cx="7366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Pick different dance moves.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217237" y="1614223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217224" y="1614224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559628" y="2134551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315" name="Google Shape;315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601119" y="1655927"/>
            <a:ext cx="400117" cy="5056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357659" y="216920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845537" y="3999634"/>
            <a:ext cx="288642" cy="36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710367" y="43504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147725" y="42528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236629" y="479908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2132494" y="2586574"/>
            <a:ext cx="2583167" cy="5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see just the dance sprites, 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</a:t>
            </a:r>
            <a:r>
              <a:rPr lang="en-US" sz="1800" dirty="0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 at the top of the Sprite Library.</a:t>
            </a: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393859" y="2644536"/>
            <a:ext cx="1640840" cy="3520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387509" y="2638192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445750" y="2817107"/>
            <a:ext cx="102553" cy="11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43673" y="6160005"/>
            <a:ext cx="265544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997947" y="6113160"/>
            <a:ext cx="469393" cy="23260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997948" y="6113160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791622" y="6230813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43669" y="5900677"/>
            <a:ext cx="457198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574075" y="44052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467773" y="479737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326;p11">
            <a:extLst>
              <a:ext uri="{FF2B5EF4-FFF2-40B4-BE49-F238E27FC236}">
                <a16:creationId xmlns:a16="http://schemas.microsoft.com/office/drawing/2014/main" id="{F4481C84-BFCD-4B4A-81F1-A2AA5D57ED96}"/>
              </a:ext>
            </a:extLst>
          </p:cNvPr>
          <p:cNvSpPr txBox="1"/>
          <p:nvPr/>
        </p:nvSpPr>
        <p:spPr>
          <a:xfrm>
            <a:off x="143669" y="3202216"/>
            <a:ext cx="4572000" cy="23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61" name="Google Shape;326;p11">
            <a:extLst>
              <a:ext uri="{FF2B5EF4-FFF2-40B4-BE49-F238E27FC236}">
                <a16:creationId xmlns:a16="http://schemas.microsoft.com/office/drawing/2014/main" id="{F202B4D4-0AF4-405C-8840-B78B2EFE470F}"/>
              </a:ext>
            </a:extLst>
          </p:cNvPr>
          <p:cNvSpPr txBox="1"/>
          <p:nvPr/>
        </p:nvSpPr>
        <p:spPr>
          <a:xfrm>
            <a:off x="2282835" y="3593132"/>
            <a:ext cx="2300322" cy="19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22CEE8-0F81-4BFB-A375-1EED15F7970E}"/>
              </a:ext>
            </a:extLst>
          </p:cNvPr>
          <p:cNvGrpSpPr/>
          <p:nvPr/>
        </p:nvGrpSpPr>
        <p:grpSpPr>
          <a:xfrm>
            <a:off x="610026" y="1616307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26C3A574-4284-46EE-A659-1E7EDB4DCF2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48E720-DBF1-4E85-AD3D-4C3CA90F24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Dance Loop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785016" y="1483380"/>
            <a:ext cx="3289301" cy="1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Repeat a series of dance steps.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1010725" y="2274163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768540" y="2195295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104517" y="2236443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360360" y="217815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1010725" y="3492308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768540" y="3413441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104517" y="3454590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360360" y="339630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1010725" y="4710459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768540" y="4631588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104517" y="4672740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360360" y="4614447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842169" y="6129337"/>
            <a:ext cx="1420144" cy="15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375" name="Google Shape;375;p1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1128711"/>
            <a:ext cx="4859338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530283"/>
            <a:ext cx="4859338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51758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637211"/>
            <a:ext cx="4859338" cy="11668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6245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359570" y="335861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/>
              <a:t>Dance Loop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01" name="Google Shape;401;p13"/>
          <p:cNvSpPr/>
          <p:nvPr/>
        </p:nvSpPr>
        <p:spPr>
          <a:xfrm>
            <a:off x="1711779" y="2932619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43671" y="264702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377012" y="3703261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237152" y="3590567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to repeat the dance.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237151" y="3236915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 pose.</a:t>
            </a:r>
            <a:endParaRPr dirty="0"/>
          </a:p>
        </p:txBody>
      </p:sp>
      <p:cxnSp>
        <p:nvCxnSpPr>
          <p:cNvPr id="406" name="Google Shape;406;p13"/>
          <p:cNvCxnSpPr/>
          <p:nvPr/>
        </p:nvCxnSpPr>
        <p:spPr>
          <a:xfrm>
            <a:off x="2870792" y="3328987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828680" y="1500283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635614" y="2005764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597384" y="202691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841506" y="3083334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694671" y="34487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654973" y="3703260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599366" y="2064886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 to the Sprite Library.</a:t>
            </a:r>
            <a:endParaRPr dirty="0"/>
          </a:p>
        </p:txBody>
      </p:sp>
      <p:sp>
        <p:nvSpPr>
          <p:cNvPr id="420" name="Google Shape;420;p13"/>
          <p:cNvSpPr txBox="1"/>
          <p:nvPr/>
        </p:nvSpPr>
        <p:spPr>
          <a:xfrm>
            <a:off x="1771161" y="2232530"/>
            <a:ext cx="131699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Dance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21" name="Google Shape;421;p13"/>
          <p:cNvSpPr/>
          <p:nvPr/>
        </p:nvSpPr>
        <p:spPr>
          <a:xfrm>
            <a:off x="2021997" y="1672719"/>
            <a:ext cx="815340" cy="29408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2015647" y="1666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718292" y="1787347"/>
            <a:ext cx="102553" cy="11432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454266" y="2237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dancer.</a:t>
            </a:r>
            <a:endParaRPr dirty="0"/>
          </a:p>
        </p:txBody>
      </p:sp>
      <p:sp>
        <p:nvSpPr>
          <p:cNvPr id="425" name="Google Shape;425;p13"/>
          <p:cNvSpPr/>
          <p:nvPr/>
        </p:nvSpPr>
        <p:spPr>
          <a:xfrm>
            <a:off x="425613" y="4202116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506082" y="4226373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a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repeat b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around your dance sequence.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480679" y="4727884"/>
            <a:ext cx="730360" cy="5372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500029" y="4477960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25533" y="6098772"/>
            <a:ext cx="2655336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green flag to start.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3003459" y="60467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3003463" y="6046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795808" y="6179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43671" y="5748169"/>
            <a:ext cx="457199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TRY IT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D9AF57-27AF-437E-9A89-6069B7F9A8A0}"/>
              </a:ext>
            </a:extLst>
          </p:cNvPr>
          <p:cNvGrpSpPr/>
          <p:nvPr/>
        </p:nvGrpSpPr>
        <p:grpSpPr>
          <a:xfrm>
            <a:off x="771684" y="1578061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3F83BC19-C717-480E-9AB7-23E64419CF5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89E8F3FD-9B04-45B3-8E4D-0379B9FFF9F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43669" y="5585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Play Music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785015" y="1465265"/>
            <a:ext cx="3289301" cy="23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Play and loop a song.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1001833" y="3788978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1110270" y="3788981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462" name="Google Shape;462;p1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298461" y="2909531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298458" y="2909531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1128711"/>
            <a:ext cx="4859338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3191701"/>
            <a:ext cx="4859338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317900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359573" y="319574"/>
            <a:ext cx="4365143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/>
              <a:t>Play Music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43670" y="1237323"/>
            <a:ext cx="458104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READY</a:t>
            </a:r>
            <a:endParaRPr dirty="0"/>
          </a:p>
        </p:txBody>
      </p:sp>
      <p:sp>
        <p:nvSpPr>
          <p:cNvPr id="488" name="Google Shape;488;p15"/>
          <p:cNvSpPr txBox="1"/>
          <p:nvPr/>
        </p:nvSpPr>
        <p:spPr>
          <a:xfrm>
            <a:off x="143674" y="3307422"/>
            <a:ext cx="458104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THIS CODE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439091" y="4105278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940968" y="4220524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how many times you want the song to repeat.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881582" y="2537779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song from the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Loops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category.</a:t>
            </a:r>
            <a:endParaRPr dirty="0"/>
          </a:p>
        </p:txBody>
      </p:sp>
      <p:sp>
        <p:nvSpPr>
          <p:cNvPr id="492" name="Google Shape;492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555794" y="2029060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499522" y="1690053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404101"/>
            <a:ext cx="4859338" cy="139992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39140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276124" y="5831190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146499" y="5831190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400689" y="5916615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359568" y="5916615"/>
            <a:ext cx="339853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 sure to use	</a:t>
            </a:r>
            <a:endParaRPr dirty="0"/>
          </a:p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or else the music won’t finish playing before it begins again.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302672" y="4401788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655313" y="4258640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749679" y="4616467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729048" y="2581188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656842" y="2540951"/>
            <a:ext cx="53403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Choose a backdrop.</a:t>
            </a:r>
            <a:endParaRPr dirty="0"/>
          </a:p>
        </p:txBody>
      </p:sp>
      <p:sp>
        <p:nvSpPr>
          <p:cNvPr id="511" name="Google Shape;511;p15"/>
          <p:cNvSpPr txBox="1"/>
          <p:nvPr/>
        </p:nvSpPr>
        <p:spPr>
          <a:xfrm>
            <a:off x="3250206" y="1711686"/>
            <a:ext cx="1474509" cy="1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Sounds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2" name="Google Shape;512;p15"/>
          <p:cNvSpPr/>
          <p:nvPr/>
        </p:nvSpPr>
        <p:spPr>
          <a:xfrm>
            <a:off x="2655897" y="1692951"/>
            <a:ext cx="560147" cy="20523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655886" y="1692957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220957" y="3732985"/>
            <a:ext cx="2494715" cy="1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 the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7" name="Google Shape;517;p15"/>
          <p:cNvSpPr/>
          <p:nvPr/>
        </p:nvSpPr>
        <p:spPr>
          <a:xfrm>
            <a:off x="1617468" y="3715992"/>
            <a:ext cx="560147" cy="2052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617462" y="37160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134626" y="5513047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814426" y="5857020"/>
            <a:ext cx="393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(not</a:t>
            </a:r>
            <a:endParaRPr lang="en-US" sz="9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6B3C09-225B-4444-80C3-D545D695CB18}"/>
              </a:ext>
            </a:extLst>
          </p:cNvPr>
          <p:cNvGrpSpPr/>
          <p:nvPr/>
        </p:nvGrpSpPr>
        <p:grpSpPr>
          <a:xfrm>
            <a:off x="714643" y="2022024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96F4F9BE-941B-425B-BB60-B8D41C09E4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D58DA7C6-9C43-4110-9AAA-613D5C262D1D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B0A7D-22F7-4557-8651-B78DBC82CD58}"/>
              </a:ext>
            </a:extLst>
          </p:cNvPr>
          <p:cNvGrpSpPr/>
          <p:nvPr/>
        </p:nvGrpSpPr>
        <p:grpSpPr>
          <a:xfrm>
            <a:off x="3267629" y="2021844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7BE16A36-29BB-4CE1-82C1-E91908BC1D39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9FD38A91-24D7-4F87-835E-AF70CDBDF77F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DA98E5B3-9936-466F-B437-9EF34AEC4D0D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Take Turns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785016" y="13192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349089" y="1381446"/>
            <a:ext cx="216027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Coordinate dancers so that one begins after the other finishes.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905672" y="2716215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842169" y="6129340"/>
            <a:ext cx="143510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Dance</a:t>
            </a:r>
            <a:endParaRPr dirty="0"/>
          </a:p>
        </p:txBody>
      </p:sp>
      <p:sp>
        <p:nvSpPr>
          <p:cNvPr id="549" name="Google Shape;549;p1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756</Words>
  <Application>Microsoft Office PowerPoint</Application>
  <PresentationFormat>Custom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Arial</vt:lpstr>
      <vt:lpstr>Calibri</vt:lpstr>
      <vt:lpstr>Roboto Medium</vt:lpstr>
      <vt:lpstr>Montserrat Black</vt:lpstr>
      <vt:lpstr>Roboto Black</vt:lpstr>
      <vt:lpstr>Helvetica Neue</vt:lpstr>
      <vt:lpstr>Office Theme</vt:lpstr>
      <vt:lpstr>Let’s Dance  Cards</vt:lpstr>
      <vt:lpstr>Let’s Dance Cards</vt:lpstr>
      <vt:lpstr>Dance Sequence</vt:lpstr>
      <vt:lpstr>Dance Sequence scratch.mit.edu</vt:lpstr>
      <vt:lpstr>Dance Loop</vt:lpstr>
      <vt:lpstr>Dance Loop scratch.mit.edu</vt:lpstr>
      <vt:lpstr>Play Music</vt:lpstr>
      <vt:lpstr>Play Music scratch.mit.edu</vt:lpstr>
      <vt:lpstr>Take Turns</vt:lpstr>
      <vt:lpstr>Take Turns scratch.mit.edu</vt:lpstr>
      <vt:lpstr>Starting Position</vt:lpstr>
      <vt:lpstr>Starting Position scratch.mit.edu</vt:lpstr>
      <vt:lpstr>Shadow Effect</vt:lpstr>
      <vt:lpstr>Shadow Effect scratch.mit.edu</vt:lpstr>
      <vt:lpstr>Interactive Dance</vt:lpstr>
      <vt:lpstr>Interactive Dance scratch.mit.edu</vt:lpstr>
      <vt:lpstr>Color Effect</vt:lpstr>
      <vt:lpstr>Color Effect scratch.mit.edu</vt:lpstr>
      <vt:lpstr>Leave a Trail</vt:lpstr>
      <vt:lpstr>Leave a Trail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Hans</cp:lastModifiedBy>
  <cp:revision>24</cp:revision>
  <dcterms:modified xsi:type="dcterms:W3CDTF">2021-01-24T23:40:32Z</dcterms:modified>
</cp:coreProperties>
</file>